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4"/>
  </p:sldMasterIdLst>
  <p:notesMasterIdLst>
    <p:notesMasterId r:id="rId5"/>
  </p:notesMasterIdLst>
  <p:sldIdLst>
    <p:sldId id="256" r:id="rId6"/>
  </p:sldIdLst>
  <p:sldSz cy="43164125" cx="30275200"/>
  <p:notesSz cx="6858000" cy="9144000"/>
  <p:embeddedFontLst>
    <p:embeddedFont>
      <p:font typeface="Roboto"/>
      <p:regular r:id="rId7"/>
      <p:bold r:id="rId8"/>
      <p:italic r:id="rId9"/>
      <p:boldItalic r:id="rId10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58">
          <p15:clr>
            <a:srgbClr val="A4A3A4"/>
          </p15:clr>
        </p15:guide>
        <p15:guide id="2" pos="2691">
          <p15:clr>
            <a:srgbClr val="A4A3A4"/>
          </p15:clr>
        </p15:guide>
      </p15:sldGuideLst>
    </p:ext>
    <p:ext uri="GoogleSlidesCustomDataVersion2">
      <go:slidesCustomData xmlns:go="http://customooxmlschemas.google.com/" r:id="rId11" roundtripDataSignature="AMtx7mioR4po7zRSjQUgH9f6ucbCaDtZe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58" orient="horz"/>
        <p:guide pos="2691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11" Type="http://customschemas.google.com/relationships/presentationmetadata" Target="metadata"/><Relationship Id="rId10" Type="http://schemas.openxmlformats.org/officeDocument/2006/relationships/font" Target="fonts/Roboto-boldItalic.fntdata"/><Relationship Id="rId9" Type="http://schemas.openxmlformats.org/officeDocument/2006/relationships/font" Target="fonts/Roboto-italic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font" Target="fonts/Roboto-regular.fntdata"/><Relationship Id="rId8" Type="http://schemas.openxmlformats.org/officeDocument/2006/relationships/font" Target="fonts/Roboto-bold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798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798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798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798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798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798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798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798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798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798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798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798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798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798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798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798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2346325" y="1143000"/>
            <a:ext cx="216535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798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798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798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798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798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798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798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798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6" name="Google Shape;86;p1:notes"/>
          <p:cNvSpPr/>
          <p:nvPr>
            <p:ph idx="2" type="sldImg"/>
          </p:nvPr>
        </p:nvSpPr>
        <p:spPr>
          <a:xfrm>
            <a:off x="2346325" y="1143000"/>
            <a:ext cx="216535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 txBox="1"/>
          <p:nvPr>
            <p:ph idx="10" type="dt"/>
          </p:nvPr>
        </p:nvSpPr>
        <p:spPr>
          <a:xfrm>
            <a:off x="427248" y="6352146"/>
            <a:ext cx="1993820" cy="36488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3"/>
          <p:cNvSpPr txBox="1"/>
          <p:nvPr>
            <p:ph idx="11" type="ftr"/>
          </p:nvPr>
        </p:nvSpPr>
        <p:spPr>
          <a:xfrm>
            <a:off x="2919523" y="6352146"/>
            <a:ext cx="2705900" cy="36488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8" name="Google Shape;18;p3"/>
          <p:cNvSpPr txBox="1"/>
          <p:nvPr>
            <p:ph idx="12" type="sldNum"/>
          </p:nvPr>
        </p:nvSpPr>
        <p:spPr>
          <a:xfrm>
            <a:off x="6123878" y="6352146"/>
            <a:ext cx="1993820" cy="36488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2"/>
          <p:cNvSpPr txBox="1"/>
          <p:nvPr>
            <p:ph type="title"/>
          </p:nvPr>
        </p:nvSpPr>
        <p:spPr>
          <a:xfrm>
            <a:off x="427248" y="274457"/>
            <a:ext cx="7690450" cy="11422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4" name="Google Shape;74;p12"/>
          <p:cNvSpPr txBox="1"/>
          <p:nvPr>
            <p:ph idx="1" type="body"/>
          </p:nvPr>
        </p:nvSpPr>
        <p:spPr>
          <a:xfrm rot="5400000">
            <a:off x="2010988" y="15403"/>
            <a:ext cx="4522969" cy="769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5" name="Google Shape;75;p12"/>
          <p:cNvSpPr txBox="1"/>
          <p:nvPr>
            <p:ph idx="10" type="dt"/>
          </p:nvPr>
        </p:nvSpPr>
        <p:spPr>
          <a:xfrm>
            <a:off x="427248" y="6352146"/>
            <a:ext cx="1993820" cy="36488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2"/>
          <p:cNvSpPr txBox="1"/>
          <p:nvPr>
            <p:ph idx="11" type="ftr"/>
          </p:nvPr>
        </p:nvSpPr>
        <p:spPr>
          <a:xfrm>
            <a:off x="2919523" y="6352146"/>
            <a:ext cx="2705900" cy="36488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7" name="Google Shape;77;p12"/>
          <p:cNvSpPr txBox="1"/>
          <p:nvPr>
            <p:ph idx="12" type="sldNum"/>
          </p:nvPr>
        </p:nvSpPr>
        <p:spPr>
          <a:xfrm>
            <a:off x="6123878" y="6352146"/>
            <a:ext cx="1993820" cy="36488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3"/>
          <p:cNvSpPr txBox="1"/>
          <p:nvPr>
            <p:ph type="title"/>
          </p:nvPr>
        </p:nvSpPr>
        <p:spPr>
          <a:xfrm rot="5400000">
            <a:off x="4232565" y="2236978"/>
            <a:ext cx="5847653" cy="192261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0" name="Google Shape;80;p13"/>
          <p:cNvSpPr txBox="1"/>
          <p:nvPr>
            <p:ph idx="1" type="body"/>
          </p:nvPr>
        </p:nvSpPr>
        <p:spPr>
          <a:xfrm rot="5400000">
            <a:off x="316132" y="385574"/>
            <a:ext cx="5847653" cy="562542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1" name="Google Shape;81;p13"/>
          <p:cNvSpPr txBox="1"/>
          <p:nvPr>
            <p:ph idx="10" type="dt"/>
          </p:nvPr>
        </p:nvSpPr>
        <p:spPr>
          <a:xfrm>
            <a:off x="427248" y="6352146"/>
            <a:ext cx="1993820" cy="36488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2" name="Google Shape;82;p13"/>
          <p:cNvSpPr txBox="1"/>
          <p:nvPr>
            <p:ph idx="11" type="ftr"/>
          </p:nvPr>
        </p:nvSpPr>
        <p:spPr>
          <a:xfrm>
            <a:off x="2919523" y="6352146"/>
            <a:ext cx="2705900" cy="36488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3" name="Google Shape;83;p13"/>
          <p:cNvSpPr txBox="1"/>
          <p:nvPr>
            <p:ph idx="12" type="sldNum"/>
          </p:nvPr>
        </p:nvSpPr>
        <p:spPr>
          <a:xfrm>
            <a:off x="6123878" y="6352146"/>
            <a:ext cx="1993820" cy="36488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9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4"/>
          <p:cNvSpPr txBox="1"/>
          <p:nvPr>
            <p:ph type="ctrTitle"/>
          </p:nvPr>
        </p:nvSpPr>
        <p:spPr>
          <a:xfrm>
            <a:off x="640871" y="2129017"/>
            <a:ext cx="7263202" cy="146905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4"/>
          <p:cNvSpPr txBox="1"/>
          <p:nvPr>
            <p:ph idx="1" type="subTitle"/>
          </p:nvPr>
        </p:nvSpPr>
        <p:spPr>
          <a:xfrm>
            <a:off x="1281743" y="3883629"/>
            <a:ext cx="5981461" cy="175144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spcBef>
                <a:spcPts val="642"/>
              </a:spcBef>
              <a:spcAft>
                <a:spcPts val="0"/>
              </a:spcAft>
              <a:buClr>
                <a:srgbClr val="888888"/>
              </a:buClr>
              <a:buSzPts val="3209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562"/>
              </a:spcBef>
              <a:spcAft>
                <a:spcPts val="0"/>
              </a:spcAft>
              <a:buClr>
                <a:srgbClr val="888888"/>
              </a:buClr>
              <a:buSzPts val="2808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481"/>
              </a:spcBef>
              <a:spcAft>
                <a:spcPts val="0"/>
              </a:spcAft>
              <a:buClr>
                <a:srgbClr val="888888"/>
              </a:buClr>
              <a:buSzPts val="2406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401"/>
              </a:spcBef>
              <a:spcAft>
                <a:spcPts val="0"/>
              </a:spcAft>
              <a:buClr>
                <a:srgbClr val="888888"/>
              </a:buClr>
              <a:buSzPts val="2005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401"/>
              </a:spcBef>
              <a:spcAft>
                <a:spcPts val="0"/>
              </a:spcAft>
              <a:buClr>
                <a:srgbClr val="888888"/>
              </a:buClr>
              <a:buSzPts val="2005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01"/>
              </a:spcBef>
              <a:spcAft>
                <a:spcPts val="0"/>
              </a:spcAft>
              <a:buClr>
                <a:srgbClr val="888888"/>
              </a:buClr>
              <a:buSzPts val="2005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01"/>
              </a:spcBef>
              <a:spcAft>
                <a:spcPts val="0"/>
              </a:spcAft>
              <a:buClr>
                <a:srgbClr val="888888"/>
              </a:buClr>
              <a:buSzPts val="2005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01"/>
              </a:spcBef>
              <a:spcAft>
                <a:spcPts val="0"/>
              </a:spcAft>
              <a:buClr>
                <a:srgbClr val="888888"/>
              </a:buClr>
              <a:buSzPts val="2005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01"/>
              </a:spcBef>
              <a:spcAft>
                <a:spcPts val="0"/>
              </a:spcAft>
              <a:buClr>
                <a:srgbClr val="888888"/>
              </a:buClr>
              <a:buSzPts val="2005"/>
              <a:buNone/>
              <a:defRPr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22" name="Google Shape;22;p4"/>
          <p:cNvSpPr txBox="1"/>
          <p:nvPr>
            <p:ph idx="10" type="dt"/>
          </p:nvPr>
        </p:nvSpPr>
        <p:spPr>
          <a:xfrm>
            <a:off x="427248" y="6352146"/>
            <a:ext cx="1993820" cy="36488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4"/>
          <p:cNvSpPr txBox="1"/>
          <p:nvPr>
            <p:ph idx="11" type="ftr"/>
          </p:nvPr>
        </p:nvSpPr>
        <p:spPr>
          <a:xfrm>
            <a:off x="2919523" y="6352146"/>
            <a:ext cx="2705900" cy="36488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4" name="Google Shape;24;p4"/>
          <p:cNvSpPr txBox="1"/>
          <p:nvPr>
            <p:ph idx="12" type="sldNum"/>
          </p:nvPr>
        </p:nvSpPr>
        <p:spPr>
          <a:xfrm>
            <a:off x="6123878" y="6352146"/>
            <a:ext cx="1993820" cy="36488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5"/>
          <p:cNvSpPr txBox="1"/>
          <p:nvPr>
            <p:ph type="title"/>
          </p:nvPr>
        </p:nvSpPr>
        <p:spPr>
          <a:xfrm>
            <a:off x="427248" y="274457"/>
            <a:ext cx="7690450" cy="11422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5"/>
          <p:cNvSpPr txBox="1"/>
          <p:nvPr>
            <p:ph idx="1" type="body"/>
          </p:nvPr>
        </p:nvSpPr>
        <p:spPr>
          <a:xfrm>
            <a:off x="427248" y="1599143"/>
            <a:ext cx="7690450" cy="452296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8" name="Google Shape;28;p5"/>
          <p:cNvSpPr txBox="1"/>
          <p:nvPr>
            <p:ph idx="10" type="dt"/>
          </p:nvPr>
        </p:nvSpPr>
        <p:spPr>
          <a:xfrm>
            <a:off x="427248" y="6352146"/>
            <a:ext cx="1993820" cy="36488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5"/>
          <p:cNvSpPr txBox="1"/>
          <p:nvPr>
            <p:ph idx="11" type="ftr"/>
          </p:nvPr>
        </p:nvSpPr>
        <p:spPr>
          <a:xfrm>
            <a:off x="2919523" y="6352146"/>
            <a:ext cx="2705900" cy="36488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0" name="Google Shape;30;p5"/>
          <p:cNvSpPr txBox="1"/>
          <p:nvPr>
            <p:ph idx="12" type="sldNum"/>
          </p:nvPr>
        </p:nvSpPr>
        <p:spPr>
          <a:xfrm>
            <a:off x="6123878" y="6352146"/>
            <a:ext cx="1993820" cy="36488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6"/>
          <p:cNvSpPr txBox="1"/>
          <p:nvPr>
            <p:ph type="title"/>
          </p:nvPr>
        </p:nvSpPr>
        <p:spPr>
          <a:xfrm>
            <a:off x="674992" y="4403986"/>
            <a:ext cx="7263202" cy="13611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11"/>
              <a:buFont typeface="Calibri"/>
              <a:buNone/>
              <a:defRPr b="1" sz="4011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3" name="Google Shape;33;p6"/>
          <p:cNvSpPr txBox="1"/>
          <p:nvPr>
            <p:ph idx="1" type="body"/>
          </p:nvPr>
        </p:nvSpPr>
        <p:spPr>
          <a:xfrm>
            <a:off x="674992" y="2904792"/>
            <a:ext cx="7263202" cy="149919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01"/>
              </a:spcBef>
              <a:spcAft>
                <a:spcPts val="0"/>
              </a:spcAft>
              <a:buClr>
                <a:srgbClr val="888888"/>
              </a:buClr>
              <a:buSzPts val="2005"/>
              <a:buNone/>
              <a:defRPr sz="2005">
                <a:solidFill>
                  <a:srgbClr val="888888"/>
                </a:solidFill>
              </a:defRPr>
            </a:lvl1pPr>
            <a:lvl2pPr indent="-228600" lvl="1" marL="914400" algn="l">
              <a:spcBef>
                <a:spcPts val="361"/>
              </a:spcBef>
              <a:spcAft>
                <a:spcPts val="0"/>
              </a:spcAft>
              <a:buClr>
                <a:srgbClr val="888888"/>
              </a:buClr>
              <a:buSzPts val="1804"/>
              <a:buNone/>
              <a:defRPr sz="1804">
                <a:solidFill>
                  <a:srgbClr val="888888"/>
                </a:solidFill>
              </a:defRPr>
            </a:lvl2pPr>
            <a:lvl3pPr indent="-228600" lvl="2" marL="1371600" algn="l">
              <a:spcBef>
                <a:spcPts val="321"/>
              </a:spcBef>
              <a:spcAft>
                <a:spcPts val="0"/>
              </a:spcAft>
              <a:buClr>
                <a:srgbClr val="888888"/>
              </a:buClr>
              <a:buSzPts val="1604"/>
              <a:buNone/>
              <a:defRPr sz="1604">
                <a:solidFill>
                  <a:srgbClr val="888888"/>
                </a:solidFill>
              </a:defRPr>
            </a:lvl3pPr>
            <a:lvl4pPr indent="-228600" lvl="3" marL="1828800" algn="l">
              <a:spcBef>
                <a:spcPts val="281"/>
              </a:spcBef>
              <a:spcAft>
                <a:spcPts val="0"/>
              </a:spcAft>
              <a:buClr>
                <a:srgbClr val="888888"/>
              </a:buClr>
              <a:buSzPts val="1403"/>
              <a:buNone/>
              <a:defRPr sz="1403">
                <a:solidFill>
                  <a:srgbClr val="888888"/>
                </a:solidFill>
              </a:defRPr>
            </a:lvl4pPr>
            <a:lvl5pPr indent="-228600" lvl="4" marL="2286000" algn="l">
              <a:spcBef>
                <a:spcPts val="281"/>
              </a:spcBef>
              <a:spcAft>
                <a:spcPts val="0"/>
              </a:spcAft>
              <a:buClr>
                <a:srgbClr val="888888"/>
              </a:buClr>
              <a:buSzPts val="1403"/>
              <a:buNone/>
              <a:defRPr sz="1403">
                <a:solidFill>
                  <a:srgbClr val="888888"/>
                </a:solidFill>
              </a:defRPr>
            </a:lvl5pPr>
            <a:lvl6pPr indent="-228600" lvl="5" marL="2743200" algn="l">
              <a:spcBef>
                <a:spcPts val="281"/>
              </a:spcBef>
              <a:spcAft>
                <a:spcPts val="0"/>
              </a:spcAft>
              <a:buClr>
                <a:srgbClr val="888888"/>
              </a:buClr>
              <a:buSzPts val="1403"/>
              <a:buNone/>
              <a:defRPr sz="1403">
                <a:solidFill>
                  <a:srgbClr val="888888"/>
                </a:solidFill>
              </a:defRPr>
            </a:lvl6pPr>
            <a:lvl7pPr indent="-228600" lvl="6" marL="3200400" algn="l">
              <a:spcBef>
                <a:spcPts val="281"/>
              </a:spcBef>
              <a:spcAft>
                <a:spcPts val="0"/>
              </a:spcAft>
              <a:buClr>
                <a:srgbClr val="888888"/>
              </a:buClr>
              <a:buSzPts val="1403"/>
              <a:buNone/>
              <a:defRPr sz="1403">
                <a:solidFill>
                  <a:srgbClr val="888888"/>
                </a:solidFill>
              </a:defRPr>
            </a:lvl7pPr>
            <a:lvl8pPr indent="-228600" lvl="7" marL="3657600" algn="l">
              <a:spcBef>
                <a:spcPts val="281"/>
              </a:spcBef>
              <a:spcAft>
                <a:spcPts val="0"/>
              </a:spcAft>
              <a:buClr>
                <a:srgbClr val="888888"/>
              </a:buClr>
              <a:buSzPts val="1403"/>
              <a:buNone/>
              <a:defRPr sz="1403">
                <a:solidFill>
                  <a:srgbClr val="888888"/>
                </a:solidFill>
              </a:defRPr>
            </a:lvl8pPr>
            <a:lvl9pPr indent="-228600" lvl="8" marL="4114800" algn="l">
              <a:spcBef>
                <a:spcPts val="281"/>
              </a:spcBef>
              <a:spcAft>
                <a:spcPts val="0"/>
              </a:spcAft>
              <a:buClr>
                <a:srgbClr val="888888"/>
              </a:buClr>
              <a:buSzPts val="1403"/>
              <a:buNone/>
              <a:defRPr sz="1403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34" name="Google Shape;34;p6"/>
          <p:cNvSpPr txBox="1"/>
          <p:nvPr>
            <p:ph idx="10" type="dt"/>
          </p:nvPr>
        </p:nvSpPr>
        <p:spPr>
          <a:xfrm>
            <a:off x="427248" y="6352146"/>
            <a:ext cx="1993820" cy="36488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6"/>
          <p:cNvSpPr txBox="1"/>
          <p:nvPr>
            <p:ph idx="11" type="ftr"/>
          </p:nvPr>
        </p:nvSpPr>
        <p:spPr>
          <a:xfrm>
            <a:off x="2919523" y="6352146"/>
            <a:ext cx="2705900" cy="36488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6" name="Google Shape;36;p6"/>
          <p:cNvSpPr txBox="1"/>
          <p:nvPr>
            <p:ph idx="12" type="sldNum"/>
          </p:nvPr>
        </p:nvSpPr>
        <p:spPr>
          <a:xfrm>
            <a:off x="6123878" y="6352146"/>
            <a:ext cx="1993820" cy="36488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7"/>
          <p:cNvSpPr txBox="1"/>
          <p:nvPr>
            <p:ph type="title"/>
          </p:nvPr>
        </p:nvSpPr>
        <p:spPr>
          <a:xfrm>
            <a:off x="427248" y="274457"/>
            <a:ext cx="7690450" cy="11422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7"/>
          <p:cNvSpPr txBox="1"/>
          <p:nvPr>
            <p:ph idx="1" type="body"/>
          </p:nvPr>
        </p:nvSpPr>
        <p:spPr>
          <a:xfrm>
            <a:off x="427249" y="1599143"/>
            <a:ext cx="3774016" cy="452296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908" lvl="0" marL="457200" algn="l"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2808"/>
              <a:buChar char="•"/>
              <a:defRPr sz="2808"/>
            </a:lvl1pPr>
            <a:lvl2pPr indent="-381381" lvl="1" marL="914400" algn="l">
              <a:spcBef>
                <a:spcPts val="481"/>
              </a:spcBef>
              <a:spcAft>
                <a:spcPts val="0"/>
              </a:spcAft>
              <a:buClr>
                <a:schemeClr val="dk1"/>
              </a:buClr>
              <a:buSzPts val="2406"/>
              <a:buChar char="–"/>
              <a:defRPr sz="2406"/>
            </a:lvl2pPr>
            <a:lvl3pPr indent="-355918" lvl="2" marL="1371600" algn="l">
              <a:spcBef>
                <a:spcPts val="401"/>
              </a:spcBef>
              <a:spcAft>
                <a:spcPts val="0"/>
              </a:spcAft>
              <a:buClr>
                <a:schemeClr val="dk1"/>
              </a:buClr>
              <a:buSzPts val="2005"/>
              <a:buChar char="•"/>
              <a:defRPr sz="2005"/>
            </a:lvl3pPr>
            <a:lvl4pPr indent="-343154" lvl="3" marL="1828800" algn="l">
              <a:spcBef>
                <a:spcPts val="361"/>
              </a:spcBef>
              <a:spcAft>
                <a:spcPts val="0"/>
              </a:spcAft>
              <a:buClr>
                <a:schemeClr val="dk1"/>
              </a:buClr>
              <a:buSzPts val="1804"/>
              <a:buChar char="–"/>
              <a:defRPr sz="1804"/>
            </a:lvl4pPr>
            <a:lvl5pPr indent="-343154" lvl="4" marL="2286000" algn="l">
              <a:spcBef>
                <a:spcPts val="361"/>
              </a:spcBef>
              <a:spcAft>
                <a:spcPts val="0"/>
              </a:spcAft>
              <a:buClr>
                <a:schemeClr val="dk1"/>
              </a:buClr>
              <a:buSzPts val="1804"/>
              <a:buChar char="»"/>
              <a:defRPr sz="1804"/>
            </a:lvl5pPr>
            <a:lvl6pPr indent="-343154" lvl="5" marL="2743200" algn="l">
              <a:spcBef>
                <a:spcPts val="361"/>
              </a:spcBef>
              <a:spcAft>
                <a:spcPts val="0"/>
              </a:spcAft>
              <a:buClr>
                <a:schemeClr val="dk1"/>
              </a:buClr>
              <a:buSzPts val="1804"/>
              <a:buChar char="•"/>
              <a:defRPr sz="1804"/>
            </a:lvl6pPr>
            <a:lvl7pPr indent="-343154" lvl="6" marL="3200400" algn="l">
              <a:spcBef>
                <a:spcPts val="361"/>
              </a:spcBef>
              <a:spcAft>
                <a:spcPts val="0"/>
              </a:spcAft>
              <a:buClr>
                <a:schemeClr val="dk1"/>
              </a:buClr>
              <a:buSzPts val="1804"/>
              <a:buChar char="•"/>
              <a:defRPr sz="1804"/>
            </a:lvl7pPr>
            <a:lvl8pPr indent="-343154" lvl="7" marL="3657600" algn="l">
              <a:spcBef>
                <a:spcPts val="361"/>
              </a:spcBef>
              <a:spcAft>
                <a:spcPts val="0"/>
              </a:spcAft>
              <a:buClr>
                <a:schemeClr val="dk1"/>
              </a:buClr>
              <a:buSzPts val="1804"/>
              <a:buChar char="•"/>
              <a:defRPr sz="1804"/>
            </a:lvl8pPr>
            <a:lvl9pPr indent="-343154" lvl="8" marL="4114800" algn="l">
              <a:spcBef>
                <a:spcPts val="361"/>
              </a:spcBef>
              <a:spcAft>
                <a:spcPts val="0"/>
              </a:spcAft>
              <a:buClr>
                <a:schemeClr val="dk1"/>
              </a:buClr>
              <a:buSzPts val="1804"/>
              <a:buChar char="•"/>
              <a:defRPr sz="1804"/>
            </a:lvl9pPr>
          </a:lstStyle>
          <a:p/>
        </p:txBody>
      </p:sp>
      <p:sp>
        <p:nvSpPr>
          <p:cNvPr id="40" name="Google Shape;40;p7"/>
          <p:cNvSpPr txBox="1"/>
          <p:nvPr>
            <p:ph idx="2" type="body"/>
          </p:nvPr>
        </p:nvSpPr>
        <p:spPr>
          <a:xfrm>
            <a:off x="4343682" y="1599143"/>
            <a:ext cx="3774016" cy="452296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908" lvl="0" marL="457200" algn="l"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2808"/>
              <a:buChar char="•"/>
              <a:defRPr sz="2808"/>
            </a:lvl1pPr>
            <a:lvl2pPr indent="-381381" lvl="1" marL="914400" algn="l">
              <a:spcBef>
                <a:spcPts val="481"/>
              </a:spcBef>
              <a:spcAft>
                <a:spcPts val="0"/>
              </a:spcAft>
              <a:buClr>
                <a:schemeClr val="dk1"/>
              </a:buClr>
              <a:buSzPts val="2406"/>
              <a:buChar char="–"/>
              <a:defRPr sz="2406"/>
            </a:lvl2pPr>
            <a:lvl3pPr indent="-355918" lvl="2" marL="1371600" algn="l">
              <a:spcBef>
                <a:spcPts val="401"/>
              </a:spcBef>
              <a:spcAft>
                <a:spcPts val="0"/>
              </a:spcAft>
              <a:buClr>
                <a:schemeClr val="dk1"/>
              </a:buClr>
              <a:buSzPts val="2005"/>
              <a:buChar char="•"/>
              <a:defRPr sz="2005"/>
            </a:lvl3pPr>
            <a:lvl4pPr indent="-343154" lvl="3" marL="1828800" algn="l">
              <a:spcBef>
                <a:spcPts val="361"/>
              </a:spcBef>
              <a:spcAft>
                <a:spcPts val="0"/>
              </a:spcAft>
              <a:buClr>
                <a:schemeClr val="dk1"/>
              </a:buClr>
              <a:buSzPts val="1804"/>
              <a:buChar char="–"/>
              <a:defRPr sz="1804"/>
            </a:lvl4pPr>
            <a:lvl5pPr indent="-343154" lvl="4" marL="2286000" algn="l">
              <a:spcBef>
                <a:spcPts val="361"/>
              </a:spcBef>
              <a:spcAft>
                <a:spcPts val="0"/>
              </a:spcAft>
              <a:buClr>
                <a:schemeClr val="dk1"/>
              </a:buClr>
              <a:buSzPts val="1804"/>
              <a:buChar char="»"/>
              <a:defRPr sz="1804"/>
            </a:lvl5pPr>
            <a:lvl6pPr indent="-343154" lvl="5" marL="2743200" algn="l">
              <a:spcBef>
                <a:spcPts val="361"/>
              </a:spcBef>
              <a:spcAft>
                <a:spcPts val="0"/>
              </a:spcAft>
              <a:buClr>
                <a:schemeClr val="dk1"/>
              </a:buClr>
              <a:buSzPts val="1804"/>
              <a:buChar char="•"/>
              <a:defRPr sz="1804"/>
            </a:lvl6pPr>
            <a:lvl7pPr indent="-343154" lvl="6" marL="3200400" algn="l">
              <a:spcBef>
                <a:spcPts val="361"/>
              </a:spcBef>
              <a:spcAft>
                <a:spcPts val="0"/>
              </a:spcAft>
              <a:buClr>
                <a:schemeClr val="dk1"/>
              </a:buClr>
              <a:buSzPts val="1804"/>
              <a:buChar char="•"/>
              <a:defRPr sz="1804"/>
            </a:lvl7pPr>
            <a:lvl8pPr indent="-343154" lvl="7" marL="3657600" algn="l">
              <a:spcBef>
                <a:spcPts val="361"/>
              </a:spcBef>
              <a:spcAft>
                <a:spcPts val="0"/>
              </a:spcAft>
              <a:buClr>
                <a:schemeClr val="dk1"/>
              </a:buClr>
              <a:buSzPts val="1804"/>
              <a:buChar char="•"/>
              <a:defRPr sz="1804"/>
            </a:lvl8pPr>
            <a:lvl9pPr indent="-343154" lvl="8" marL="4114800" algn="l">
              <a:spcBef>
                <a:spcPts val="361"/>
              </a:spcBef>
              <a:spcAft>
                <a:spcPts val="0"/>
              </a:spcAft>
              <a:buClr>
                <a:schemeClr val="dk1"/>
              </a:buClr>
              <a:buSzPts val="1804"/>
              <a:buChar char="•"/>
              <a:defRPr sz="1804"/>
            </a:lvl9pPr>
          </a:lstStyle>
          <a:p/>
        </p:txBody>
      </p:sp>
      <p:sp>
        <p:nvSpPr>
          <p:cNvPr id="41" name="Google Shape;41;p7"/>
          <p:cNvSpPr txBox="1"/>
          <p:nvPr>
            <p:ph idx="10" type="dt"/>
          </p:nvPr>
        </p:nvSpPr>
        <p:spPr>
          <a:xfrm>
            <a:off x="427248" y="6352146"/>
            <a:ext cx="1993820" cy="36488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7"/>
          <p:cNvSpPr txBox="1"/>
          <p:nvPr>
            <p:ph idx="11" type="ftr"/>
          </p:nvPr>
        </p:nvSpPr>
        <p:spPr>
          <a:xfrm>
            <a:off x="2919523" y="6352146"/>
            <a:ext cx="2705900" cy="36488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7"/>
          <p:cNvSpPr txBox="1"/>
          <p:nvPr>
            <p:ph idx="12" type="sldNum"/>
          </p:nvPr>
        </p:nvSpPr>
        <p:spPr>
          <a:xfrm>
            <a:off x="6123878" y="6352146"/>
            <a:ext cx="1993820" cy="36488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8"/>
          <p:cNvSpPr txBox="1"/>
          <p:nvPr>
            <p:ph type="title"/>
          </p:nvPr>
        </p:nvSpPr>
        <p:spPr>
          <a:xfrm>
            <a:off x="427248" y="274457"/>
            <a:ext cx="7690450" cy="11422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12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6" name="Google Shape;46;p8"/>
          <p:cNvSpPr txBox="1"/>
          <p:nvPr>
            <p:ph idx="1" type="body"/>
          </p:nvPr>
        </p:nvSpPr>
        <p:spPr>
          <a:xfrm>
            <a:off x="427248" y="1534098"/>
            <a:ext cx="3775502" cy="639339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81"/>
              </a:spcBef>
              <a:spcAft>
                <a:spcPts val="0"/>
              </a:spcAft>
              <a:buClr>
                <a:schemeClr val="dk1"/>
              </a:buClr>
              <a:buSzPts val="2406"/>
              <a:buNone/>
              <a:defRPr b="1" sz="2406"/>
            </a:lvl1pPr>
            <a:lvl2pPr indent="-228600" lvl="1" marL="914400" algn="l">
              <a:spcBef>
                <a:spcPts val="401"/>
              </a:spcBef>
              <a:spcAft>
                <a:spcPts val="0"/>
              </a:spcAft>
              <a:buClr>
                <a:schemeClr val="dk1"/>
              </a:buClr>
              <a:buSzPts val="2005"/>
              <a:buNone/>
              <a:defRPr b="1" sz="2005"/>
            </a:lvl2pPr>
            <a:lvl3pPr indent="-228600" lvl="2" marL="1371600" algn="l">
              <a:spcBef>
                <a:spcPts val="361"/>
              </a:spcBef>
              <a:spcAft>
                <a:spcPts val="0"/>
              </a:spcAft>
              <a:buClr>
                <a:schemeClr val="dk1"/>
              </a:buClr>
              <a:buSzPts val="1804"/>
              <a:buNone/>
              <a:defRPr b="1" sz="1804"/>
            </a:lvl3pPr>
            <a:lvl4pPr indent="-228600" lvl="3" marL="1828800" algn="l">
              <a:spcBef>
                <a:spcPts val="321"/>
              </a:spcBef>
              <a:spcAft>
                <a:spcPts val="0"/>
              </a:spcAft>
              <a:buClr>
                <a:schemeClr val="dk1"/>
              </a:buClr>
              <a:buSzPts val="1604"/>
              <a:buNone/>
              <a:defRPr b="1" sz="1604"/>
            </a:lvl4pPr>
            <a:lvl5pPr indent="-228600" lvl="4" marL="2286000" algn="l">
              <a:spcBef>
                <a:spcPts val="321"/>
              </a:spcBef>
              <a:spcAft>
                <a:spcPts val="0"/>
              </a:spcAft>
              <a:buClr>
                <a:schemeClr val="dk1"/>
              </a:buClr>
              <a:buSzPts val="1604"/>
              <a:buNone/>
              <a:defRPr b="1" sz="1604"/>
            </a:lvl5pPr>
            <a:lvl6pPr indent="-228600" lvl="5" marL="2743200" algn="l">
              <a:spcBef>
                <a:spcPts val="321"/>
              </a:spcBef>
              <a:spcAft>
                <a:spcPts val="0"/>
              </a:spcAft>
              <a:buClr>
                <a:schemeClr val="dk1"/>
              </a:buClr>
              <a:buSzPts val="1604"/>
              <a:buNone/>
              <a:defRPr b="1" sz="1604"/>
            </a:lvl6pPr>
            <a:lvl7pPr indent="-228600" lvl="6" marL="3200400" algn="l">
              <a:spcBef>
                <a:spcPts val="321"/>
              </a:spcBef>
              <a:spcAft>
                <a:spcPts val="0"/>
              </a:spcAft>
              <a:buClr>
                <a:schemeClr val="dk1"/>
              </a:buClr>
              <a:buSzPts val="1604"/>
              <a:buNone/>
              <a:defRPr b="1" sz="1604"/>
            </a:lvl7pPr>
            <a:lvl8pPr indent="-228600" lvl="7" marL="3657600" algn="l">
              <a:spcBef>
                <a:spcPts val="321"/>
              </a:spcBef>
              <a:spcAft>
                <a:spcPts val="0"/>
              </a:spcAft>
              <a:buClr>
                <a:schemeClr val="dk1"/>
              </a:buClr>
              <a:buSzPts val="1604"/>
              <a:buNone/>
              <a:defRPr b="1" sz="1604"/>
            </a:lvl8pPr>
            <a:lvl9pPr indent="-228600" lvl="8" marL="4114800" algn="l">
              <a:spcBef>
                <a:spcPts val="321"/>
              </a:spcBef>
              <a:spcAft>
                <a:spcPts val="0"/>
              </a:spcAft>
              <a:buClr>
                <a:schemeClr val="dk1"/>
              </a:buClr>
              <a:buSzPts val="1604"/>
              <a:buNone/>
              <a:defRPr b="1" sz="1604"/>
            </a:lvl9pPr>
          </a:lstStyle>
          <a:p/>
        </p:txBody>
      </p:sp>
      <p:sp>
        <p:nvSpPr>
          <p:cNvPr id="47" name="Google Shape;47;p8"/>
          <p:cNvSpPr txBox="1"/>
          <p:nvPr>
            <p:ph idx="2" type="body"/>
          </p:nvPr>
        </p:nvSpPr>
        <p:spPr>
          <a:xfrm>
            <a:off x="427248" y="2173436"/>
            <a:ext cx="3775502" cy="39486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381" lvl="0" marL="457200" algn="l">
              <a:spcBef>
                <a:spcPts val="481"/>
              </a:spcBef>
              <a:spcAft>
                <a:spcPts val="0"/>
              </a:spcAft>
              <a:buClr>
                <a:schemeClr val="dk1"/>
              </a:buClr>
              <a:buSzPts val="2406"/>
              <a:buChar char="•"/>
              <a:defRPr sz="2406"/>
            </a:lvl1pPr>
            <a:lvl2pPr indent="-355918" lvl="1" marL="914400" algn="l">
              <a:spcBef>
                <a:spcPts val="401"/>
              </a:spcBef>
              <a:spcAft>
                <a:spcPts val="0"/>
              </a:spcAft>
              <a:buClr>
                <a:schemeClr val="dk1"/>
              </a:buClr>
              <a:buSzPts val="2005"/>
              <a:buChar char="–"/>
              <a:defRPr sz="2005"/>
            </a:lvl2pPr>
            <a:lvl3pPr indent="-343154" lvl="2" marL="1371600" algn="l">
              <a:spcBef>
                <a:spcPts val="361"/>
              </a:spcBef>
              <a:spcAft>
                <a:spcPts val="0"/>
              </a:spcAft>
              <a:buClr>
                <a:schemeClr val="dk1"/>
              </a:buClr>
              <a:buSzPts val="1804"/>
              <a:buChar char="•"/>
              <a:defRPr sz="1804"/>
            </a:lvl3pPr>
            <a:lvl4pPr indent="-330454" lvl="3" marL="1828800" algn="l">
              <a:spcBef>
                <a:spcPts val="321"/>
              </a:spcBef>
              <a:spcAft>
                <a:spcPts val="0"/>
              </a:spcAft>
              <a:buClr>
                <a:schemeClr val="dk1"/>
              </a:buClr>
              <a:buSzPts val="1604"/>
              <a:buChar char="–"/>
              <a:defRPr sz="1604"/>
            </a:lvl4pPr>
            <a:lvl5pPr indent="-330454" lvl="4" marL="2286000" algn="l">
              <a:spcBef>
                <a:spcPts val="321"/>
              </a:spcBef>
              <a:spcAft>
                <a:spcPts val="0"/>
              </a:spcAft>
              <a:buClr>
                <a:schemeClr val="dk1"/>
              </a:buClr>
              <a:buSzPts val="1604"/>
              <a:buChar char="»"/>
              <a:defRPr sz="1604"/>
            </a:lvl5pPr>
            <a:lvl6pPr indent="-330454" lvl="5" marL="2743200" algn="l">
              <a:spcBef>
                <a:spcPts val="321"/>
              </a:spcBef>
              <a:spcAft>
                <a:spcPts val="0"/>
              </a:spcAft>
              <a:buClr>
                <a:schemeClr val="dk1"/>
              </a:buClr>
              <a:buSzPts val="1604"/>
              <a:buChar char="•"/>
              <a:defRPr sz="1604"/>
            </a:lvl6pPr>
            <a:lvl7pPr indent="-330454" lvl="6" marL="3200400" algn="l">
              <a:spcBef>
                <a:spcPts val="321"/>
              </a:spcBef>
              <a:spcAft>
                <a:spcPts val="0"/>
              </a:spcAft>
              <a:buClr>
                <a:schemeClr val="dk1"/>
              </a:buClr>
              <a:buSzPts val="1604"/>
              <a:buChar char="•"/>
              <a:defRPr sz="1604"/>
            </a:lvl7pPr>
            <a:lvl8pPr indent="-330454" lvl="7" marL="3657600" algn="l">
              <a:spcBef>
                <a:spcPts val="321"/>
              </a:spcBef>
              <a:spcAft>
                <a:spcPts val="0"/>
              </a:spcAft>
              <a:buClr>
                <a:schemeClr val="dk1"/>
              </a:buClr>
              <a:buSzPts val="1604"/>
              <a:buChar char="•"/>
              <a:defRPr sz="1604"/>
            </a:lvl8pPr>
            <a:lvl9pPr indent="-330454" lvl="8" marL="4114800" algn="l">
              <a:spcBef>
                <a:spcPts val="321"/>
              </a:spcBef>
              <a:spcAft>
                <a:spcPts val="0"/>
              </a:spcAft>
              <a:buClr>
                <a:schemeClr val="dk1"/>
              </a:buClr>
              <a:buSzPts val="1604"/>
              <a:buChar char="•"/>
              <a:defRPr sz="1604"/>
            </a:lvl9pPr>
          </a:lstStyle>
          <a:p/>
        </p:txBody>
      </p:sp>
      <p:sp>
        <p:nvSpPr>
          <p:cNvPr id="48" name="Google Shape;48;p8"/>
          <p:cNvSpPr txBox="1"/>
          <p:nvPr>
            <p:ph idx="3" type="body"/>
          </p:nvPr>
        </p:nvSpPr>
        <p:spPr>
          <a:xfrm>
            <a:off x="4340714" y="1534098"/>
            <a:ext cx="3776984" cy="639339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81"/>
              </a:spcBef>
              <a:spcAft>
                <a:spcPts val="0"/>
              </a:spcAft>
              <a:buClr>
                <a:schemeClr val="dk1"/>
              </a:buClr>
              <a:buSzPts val="2406"/>
              <a:buNone/>
              <a:defRPr b="1" sz="2406"/>
            </a:lvl1pPr>
            <a:lvl2pPr indent="-228600" lvl="1" marL="914400" algn="l">
              <a:spcBef>
                <a:spcPts val="401"/>
              </a:spcBef>
              <a:spcAft>
                <a:spcPts val="0"/>
              </a:spcAft>
              <a:buClr>
                <a:schemeClr val="dk1"/>
              </a:buClr>
              <a:buSzPts val="2005"/>
              <a:buNone/>
              <a:defRPr b="1" sz="2005"/>
            </a:lvl2pPr>
            <a:lvl3pPr indent="-228600" lvl="2" marL="1371600" algn="l">
              <a:spcBef>
                <a:spcPts val="361"/>
              </a:spcBef>
              <a:spcAft>
                <a:spcPts val="0"/>
              </a:spcAft>
              <a:buClr>
                <a:schemeClr val="dk1"/>
              </a:buClr>
              <a:buSzPts val="1804"/>
              <a:buNone/>
              <a:defRPr b="1" sz="1804"/>
            </a:lvl3pPr>
            <a:lvl4pPr indent="-228600" lvl="3" marL="1828800" algn="l">
              <a:spcBef>
                <a:spcPts val="321"/>
              </a:spcBef>
              <a:spcAft>
                <a:spcPts val="0"/>
              </a:spcAft>
              <a:buClr>
                <a:schemeClr val="dk1"/>
              </a:buClr>
              <a:buSzPts val="1604"/>
              <a:buNone/>
              <a:defRPr b="1" sz="1604"/>
            </a:lvl4pPr>
            <a:lvl5pPr indent="-228600" lvl="4" marL="2286000" algn="l">
              <a:spcBef>
                <a:spcPts val="321"/>
              </a:spcBef>
              <a:spcAft>
                <a:spcPts val="0"/>
              </a:spcAft>
              <a:buClr>
                <a:schemeClr val="dk1"/>
              </a:buClr>
              <a:buSzPts val="1604"/>
              <a:buNone/>
              <a:defRPr b="1" sz="1604"/>
            </a:lvl5pPr>
            <a:lvl6pPr indent="-228600" lvl="5" marL="2743200" algn="l">
              <a:spcBef>
                <a:spcPts val="321"/>
              </a:spcBef>
              <a:spcAft>
                <a:spcPts val="0"/>
              </a:spcAft>
              <a:buClr>
                <a:schemeClr val="dk1"/>
              </a:buClr>
              <a:buSzPts val="1604"/>
              <a:buNone/>
              <a:defRPr b="1" sz="1604"/>
            </a:lvl6pPr>
            <a:lvl7pPr indent="-228600" lvl="6" marL="3200400" algn="l">
              <a:spcBef>
                <a:spcPts val="321"/>
              </a:spcBef>
              <a:spcAft>
                <a:spcPts val="0"/>
              </a:spcAft>
              <a:buClr>
                <a:schemeClr val="dk1"/>
              </a:buClr>
              <a:buSzPts val="1604"/>
              <a:buNone/>
              <a:defRPr b="1" sz="1604"/>
            </a:lvl7pPr>
            <a:lvl8pPr indent="-228600" lvl="7" marL="3657600" algn="l">
              <a:spcBef>
                <a:spcPts val="321"/>
              </a:spcBef>
              <a:spcAft>
                <a:spcPts val="0"/>
              </a:spcAft>
              <a:buClr>
                <a:schemeClr val="dk1"/>
              </a:buClr>
              <a:buSzPts val="1604"/>
              <a:buNone/>
              <a:defRPr b="1" sz="1604"/>
            </a:lvl8pPr>
            <a:lvl9pPr indent="-228600" lvl="8" marL="4114800" algn="l">
              <a:spcBef>
                <a:spcPts val="321"/>
              </a:spcBef>
              <a:spcAft>
                <a:spcPts val="0"/>
              </a:spcAft>
              <a:buClr>
                <a:schemeClr val="dk1"/>
              </a:buClr>
              <a:buSzPts val="1604"/>
              <a:buNone/>
              <a:defRPr b="1" sz="1604"/>
            </a:lvl9pPr>
          </a:lstStyle>
          <a:p/>
        </p:txBody>
      </p:sp>
      <p:sp>
        <p:nvSpPr>
          <p:cNvPr id="49" name="Google Shape;49;p8"/>
          <p:cNvSpPr txBox="1"/>
          <p:nvPr>
            <p:ph idx="4" type="body"/>
          </p:nvPr>
        </p:nvSpPr>
        <p:spPr>
          <a:xfrm>
            <a:off x="4340714" y="2173436"/>
            <a:ext cx="3776984" cy="39486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381" lvl="0" marL="457200" algn="l">
              <a:spcBef>
                <a:spcPts val="481"/>
              </a:spcBef>
              <a:spcAft>
                <a:spcPts val="0"/>
              </a:spcAft>
              <a:buClr>
                <a:schemeClr val="dk1"/>
              </a:buClr>
              <a:buSzPts val="2406"/>
              <a:buChar char="•"/>
              <a:defRPr sz="2406"/>
            </a:lvl1pPr>
            <a:lvl2pPr indent="-355918" lvl="1" marL="914400" algn="l">
              <a:spcBef>
                <a:spcPts val="401"/>
              </a:spcBef>
              <a:spcAft>
                <a:spcPts val="0"/>
              </a:spcAft>
              <a:buClr>
                <a:schemeClr val="dk1"/>
              </a:buClr>
              <a:buSzPts val="2005"/>
              <a:buChar char="–"/>
              <a:defRPr sz="2005"/>
            </a:lvl2pPr>
            <a:lvl3pPr indent="-343154" lvl="2" marL="1371600" algn="l">
              <a:spcBef>
                <a:spcPts val="361"/>
              </a:spcBef>
              <a:spcAft>
                <a:spcPts val="0"/>
              </a:spcAft>
              <a:buClr>
                <a:schemeClr val="dk1"/>
              </a:buClr>
              <a:buSzPts val="1804"/>
              <a:buChar char="•"/>
              <a:defRPr sz="1804"/>
            </a:lvl3pPr>
            <a:lvl4pPr indent="-330454" lvl="3" marL="1828800" algn="l">
              <a:spcBef>
                <a:spcPts val="321"/>
              </a:spcBef>
              <a:spcAft>
                <a:spcPts val="0"/>
              </a:spcAft>
              <a:buClr>
                <a:schemeClr val="dk1"/>
              </a:buClr>
              <a:buSzPts val="1604"/>
              <a:buChar char="–"/>
              <a:defRPr sz="1604"/>
            </a:lvl4pPr>
            <a:lvl5pPr indent="-330454" lvl="4" marL="2286000" algn="l">
              <a:spcBef>
                <a:spcPts val="321"/>
              </a:spcBef>
              <a:spcAft>
                <a:spcPts val="0"/>
              </a:spcAft>
              <a:buClr>
                <a:schemeClr val="dk1"/>
              </a:buClr>
              <a:buSzPts val="1604"/>
              <a:buChar char="»"/>
              <a:defRPr sz="1604"/>
            </a:lvl5pPr>
            <a:lvl6pPr indent="-330454" lvl="5" marL="2743200" algn="l">
              <a:spcBef>
                <a:spcPts val="321"/>
              </a:spcBef>
              <a:spcAft>
                <a:spcPts val="0"/>
              </a:spcAft>
              <a:buClr>
                <a:schemeClr val="dk1"/>
              </a:buClr>
              <a:buSzPts val="1604"/>
              <a:buChar char="•"/>
              <a:defRPr sz="1604"/>
            </a:lvl6pPr>
            <a:lvl7pPr indent="-330454" lvl="6" marL="3200400" algn="l">
              <a:spcBef>
                <a:spcPts val="321"/>
              </a:spcBef>
              <a:spcAft>
                <a:spcPts val="0"/>
              </a:spcAft>
              <a:buClr>
                <a:schemeClr val="dk1"/>
              </a:buClr>
              <a:buSzPts val="1604"/>
              <a:buChar char="•"/>
              <a:defRPr sz="1604"/>
            </a:lvl7pPr>
            <a:lvl8pPr indent="-330454" lvl="7" marL="3657600" algn="l">
              <a:spcBef>
                <a:spcPts val="321"/>
              </a:spcBef>
              <a:spcAft>
                <a:spcPts val="0"/>
              </a:spcAft>
              <a:buClr>
                <a:schemeClr val="dk1"/>
              </a:buClr>
              <a:buSzPts val="1604"/>
              <a:buChar char="•"/>
              <a:defRPr sz="1604"/>
            </a:lvl8pPr>
            <a:lvl9pPr indent="-330454" lvl="8" marL="4114800" algn="l">
              <a:spcBef>
                <a:spcPts val="321"/>
              </a:spcBef>
              <a:spcAft>
                <a:spcPts val="0"/>
              </a:spcAft>
              <a:buClr>
                <a:schemeClr val="dk1"/>
              </a:buClr>
              <a:buSzPts val="1604"/>
              <a:buChar char="•"/>
              <a:defRPr sz="1604"/>
            </a:lvl9pPr>
          </a:lstStyle>
          <a:p/>
        </p:txBody>
      </p:sp>
      <p:sp>
        <p:nvSpPr>
          <p:cNvPr id="50" name="Google Shape;50;p8"/>
          <p:cNvSpPr txBox="1"/>
          <p:nvPr>
            <p:ph idx="10" type="dt"/>
          </p:nvPr>
        </p:nvSpPr>
        <p:spPr>
          <a:xfrm>
            <a:off x="427248" y="6352146"/>
            <a:ext cx="1993820" cy="36488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8"/>
          <p:cNvSpPr txBox="1"/>
          <p:nvPr>
            <p:ph idx="11" type="ftr"/>
          </p:nvPr>
        </p:nvSpPr>
        <p:spPr>
          <a:xfrm>
            <a:off x="2919523" y="6352146"/>
            <a:ext cx="2705900" cy="36488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8"/>
          <p:cNvSpPr txBox="1"/>
          <p:nvPr>
            <p:ph idx="12" type="sldNum"/>
          </p:nvPr>
        </p:nvSpPr>
        <p:spPr>
          <a:xfrm>
            <a:off x="6123878" y="6352146"/>
            <a:ext cx="1993820" cy="36488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9"/>
          <p:cNvSpPr txBox="1"/>
          <p:nvPr>
            <p:ph type="title"/>
          </p:nvPr>
        </p:nvSpPr>
        <p:spPr>
          <a:xfrm>
            <a:off x="427248" y="274457"/>
            <a:ext cx="7690450" cy="11422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5" name="Google Shape;55;p9"/>
          <p:cNvSpPr txBox="1"/>
          <p:nvPr>
            <p:ph idx="10" type="dt"/>
          </p:nvPr>
        </p:nvSpPr>
        <p:spPr>
          <a:xfrm>
            <a:off x="427248" y="6352146"/>
            <a:ext cx="1993820" cy="36488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9"/>
          <p:cNvSpPr txBox="1"/>
          <p:nvPr>
            <p:ph idx="11" type="ftr"/>
          </p:nvPr>
        </p:nvSpPr>
        <p:spPr>
          <a:xfrm>
            <a:off x="2919523" y="6352146"/>
            <a:ext cx="2705900" cy="36488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9"/>
          <p:cNvSpPr txBox="1"/>
          <p:nvPr>
            <p:ph idx="12" type="sldNum"/>
          </p:nvPr>
        </p:nvSpPr>
        <p:spPr>
          <a:xfrm>
            <a:off x="6123878" y="6352146"/>
            <a:ext cx="1993820" cy="36488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0"/>
          <p:cNvSpPr txBox="1"/>
          <p:nvPr>
            <p:ph type="title"/>
          </p:nvPr>
        </p:nvSpPr>
        <p:spPr>
          <a:xfrm>
            <a:off x="427249" y="272869"/>
            <a:ext cx="2811228" cy="116128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5"/>
              <a:buFont typeface="Calibri"/>
              <a:buNone/>
              <a:defRPr b="1" sz="2005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0"/>
          <p:cNvSpPr txBox="1"/>
          <p:nvPr>
            <p:ph idx="1" type="body"/>
          </p:nvPr>
        </p:nvSpPr>
        <p:spPr>
          <a:xfrm>
            <a:off x="3340836" y="272872"/>
            <a:ext cx="4776862" cy="584924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2372" lvl="0" marL="457200" algn="l">
              <a:spcBef>
                <a:spcPts val="642"/>
              </a:spcBef>
              <a:spcAft>
                <a:spcPts val="0"/>
              </a:spcAft>
              <a:buClr>
                <a:schemeClr val="dk1"/>
              </a:buClr>
              <a:buSzPts val="3209"/>
              <a:buChar char="•"/>
              <a:defRPr sz="3209"/>
            </a:lvl1pPr>
            <a:lvl2pPr indent="-406908" lvl="1" marL="914400" algn="l"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2808"/>
              <a:buChar char="–"/>
              <a:defRPr sz="2808"/>
            </a:lvl2pPr>
            <a:lvl3pPr indent="-381381" lvl="2" marL="1371600" algn="l">
              <a:spcBef>
                <a:spcPts val="481"/>
              </a:spcBef>
              <a:spcAft>
                <a:spcPts val="0"/>
              </a:spcAft>
              <a:buClr>
                <a:schemeClr val="dk1"/>
              </a:buClr>
              <a:buSzPts val="2406"/>
              <a:buChar char="•"/>
              <a:defRPr sz="2406"/>
            </a:lvl3pPr>
            <a:lvl4pPr indent="-355918" lvl="3" marL="1828800" algn="l">
              <a:spcBef>
                <a:spcPts val="401"/>
              </a:spcBef>
              <a:spcAft>
                <a:spcPts val="0"/>
              </a:spcAft>
              <a:buClr>
                <a:schemeClr val="dk1"/>
              </a:buClr>
              <a:buSzPts val="2005"/>
              <a:buChar char="–"/>
              <a:defRPr sz="2005"/>
            </a:lvl4pPr>
            <a:lvl5pPr indent="-355917" lvl="4" marL="2286000" algn="l">
              <a:spcBef>
                <a:spcPts val="401"/>
              </a:spcBef>
              <a:spcAft>
                <a:spcPts val="0"/>
              </a:spcAft>
              <a:buClr>
                <a:schemeClr val="dk1"/>
              </a:buClr>
              <a:buSzPts val="2005"/>
              <a:buChar char="»"/>
              <a:defRPr sz="2005"/>
            </a:lvl5pPr>
            <a:lvl6pPr indent="-355917" lvl="5" marL="2743200" algn="l">
              <a:spcBef>
                <a:spcPts val="401"/>
              </a:spcBef>
              <a:spcAft>
                <a:spcPts val="0"/>
              </a:spcAft>
              <a:buClr>
                <a:schemeClr val="dk1"/>
              </a:buClr>
              <a:buSzPts val="2005"/>
              <a:buChar char="•"/>
              <a:defRPr sz="2005"/>
            </a:lvl6pPr>
            <a:lvl7pPr indent="-355917" lvl="6" marL="3200400" algn="l">
              <a:spcBef>
                <a:spcPts val="401"/>
              </a:spcBef>
              <a:spcAft>
                <a:spcPts val="0"/>
              </a:spcAft>
              <a:buClr>
                <a:schemeClr val="dk1"/>
              </a:buClr>
              <a:buSzPts val="2005"/>
              <a:buChar char="•"/>
              <a:defRPr sz="2005"/>
            </a:lvl7pPr>
            <a:lvl8pPr indent="-355917" lvl="7" marL="3657600" algn="l">
              <a:spcBef>
                <a:spcPts val="401"/>
              </a:spcBef>
              <a:spcAft>
                <a:spcPts val="0"/>
              </a:spcAft>
              <a:buClr>
                <a:schemeClr val="dk1"/>
              </a:buClr>
              <a:buSzPts val="2005"/>
              <a:buChar char="•"/>
              <a:defRPr sz="2005"/>
            </a:lvl8pPr>
            <a:lvl9pPr indent="-355917" lvl="8" marL="4114800" algn="l">
              <a:spcBef>
                <a:spcPts val="401"/>
              </a:spcBef>
              <a:spcAft>
                <a:spcPts val="0"/>
              </a:spcAft>
              <a:buClr>
                <a:schemeClr val="dk1"/>
              </a:buClr>
              <a:buSzPts val="2005"/>
              <a:buChar char="•"/>
              <a:defRPr sz="2005"/>
            </a:lvl9pPr>
          </a:lstStyle>
          <a:p/>
        </p:txBody>
      </p:sp>
      <p:sp>
        <p:nvSpPr>
          <p:cNvPr id="61" name="Google Shape;61;p10"/>
          <p:cNvSpPr txBox="1"/>
          <p:nvPr>
            <p:ph idx="2" type="body"/>
          </p:nvPr>
        </p:nvSpPr>
        <p:spPr>
          <a:xfrm>
            <a:off x="427249" y="1434153"/>
            <a:ext cx="2811228" cy="468795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281"/>
              </a:spcBef>
              <a:spcAft>
                <a:spcPts val="0"/>
              </a:spcAft>
              <a:buClr>
                <a:schemeClr val="dk1"/>
              </a:buClr>
              <a:buSzPts val="1403"/>
              <a:buNone/>
              <a:defRPr sz="1403"/>
            </a:lvl1pPr>
            <a:lvl2pPr indent="-228600" lvl="1" marL="914400" algn="l">
              <a:spcBef>
                <a:spcPts val="241"/>
              </a:spcBef>
              <a:spcAft>
                <a:spcPts val="0"/>
              </a:spcAft>
              <a:buClr>
                <a:schemeClr val="dk1"/>
              </a:buClr>
              <a:buSzPts val="1203"/>
              <a:buNone/>
              <a:defRPr sz="1203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2"/>
              <a:buNone/>
              <a:defRPr sz="1002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2"/>
              <a:buNone/>
              <a:defRPr sz="902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2"/>
              <a:buNone/>
              <a:defRPr sz="902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2"/>
              <a:buNone/>
              <a:defRPr sz="902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2"/>
              <a:buNone/>
              <a:defRPr sz="902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2"/>
              <a:buNone/>
              <a:defRPr sz="902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2"/>
              <a:buNone/>
              <a:defRPr sz="902"/>
            </a:lvl9pPr>
          </a:lstStyle>
          <a:p/>
        </p:txBody>
      </p:sp>
      <p:sp>
        <p:nvSpPr>
          <p:cNvPr id="62" name="Google Shape;62;p10"/>
          <p:cNvSpPr txBox="1"/>
          <p:nvPr>
            <p:ph idx="10" type="dt"/>
          </p:nvPr>
        </p:nvSpPr>
        <p:spPr>
          <a:xfrm>
            <a:off x="427248" y="6352146"/>
            <a:ext cx="1993820" cy="36488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0"/>
          <p:cNvSpPr txBox="1"/>
          <p:nvPr>
            <p:ph idx="11" type="ftr"/>
          </p:nvPr>
        </p:nvSpPr>
        <p:spPr>
          <a:xfrm>
            <a:off x="2919523" y="6352146"/>
            <a:ext cx="2705900" cy="36488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4" name="Google Shape;64;p10"/>
          <p:cNvSpPr txBox="1"/>
          <p:nvPr>
            <p:ph idx="12" type="sldNum"/>
          </p:nvPr>
        </p:nvSpPr>
        <p:spPr>
          <a:xfrm>
            <a:off x="6123878" y="6352146"/>
            <a:ext cx="1993820" cy="36488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1"/>
          <p:cNvSpPr txBox="1"/>
          <p:nvPr>
            <p:ph type="title"/>
          </p:nvPr>
        </p:nvSpPr>
        <p:spPr>
          <a:xfrm>
            <a:off x="1674869" y="4797425"/>
            <a:ext cx="5126967" cy="56636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5"/>
              <a:buFont typeface="Calibri"/>
              <a:buNone/>
              <a:defRPr b="1" sz="2005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1"/>
          <p:cNvSpPr/>
          <p:nvPr>
            <p:ph idx="2" type="pic"/>
          </p:nvPr>
        </p:nvSpPr>
        <p:spPr>
          <a:xfrm>
            <a:off x="1674869" y="612370"/>
            <a:ext cx="5126967" cy="4112078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11"/>
          <p:cNvSpPr txBox="1"/>
          <p:nvPr>
            <p:ph idx="1" type="body"/>
          </p:nvPr>
        </p:nvSpPr>
        <p:spPr>
          <a:xfrm>
            <a:off x="1674869" y="5363787"/>
            <a:ext cx="5126967" cy="80433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281"/>
              </a:spcBef>
              <a:spcAft>
                <a:spcPts val="0"/>
              </a:spcAft>
              <a:buClr>
                <a:schemeClr val="dk1"/>
              </a:buClr>
              <a:buSzPts val="1403"/>
              <a:buNone/>
              <a:defRPr sz="1403"/>
            </a:lvl1pPr>
            <a:lvl2pPr indent="-228600" lvl="1" marL="914400" algn="l">
              <a:spcBef>
                <a:spcPts val="241"/>
              </a:spcBef>
              <a:spcAft>
                <a:spcPts val="0"/>
              </a:spcAft>
              <a:buClr>
                <a:schemeClr val="dk1"/>
              </a:buClr>
              <a:buSzPts val="1203"/>
              <a:buNone/>
              <a:defRPr sz="1203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2"/>
              <a:buNone/>
              <a:defRPr sz="1002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2"/>
              <a:buNone/>
              <a:defRPr sz="902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2"/>
              <a:buNone/>
              <a:defRPr sz="902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2"/>
              <a:buNone/>
              <a:defRPr sz="902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2"/>
              <a:buNone/>
              <a:defRPr sz="902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2"/>
              <a:buNone/>
              <a:defRPr sz="902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2"/>
              <a:buNone/>
              <a:defRPr sz="902"/>
            </a:lvl9pPr>
          </a:lstStyle>
          <a:p/>
        </p:txBody>
      </p:sp>
      <p:sp>
        <p:nvSpPr>
          <p:cNvPr id="69" name="Google Shape;69;p11"/>
          <p:cNvSpPr txBox="1"/>
          <p:nvPr>
            <p:ph idx="10" type="dt"/>
          </p:nvPr>
        </p:nvSpPr>
        <p:spPr>
          <a:xfrm>
            <a:off x="427248" y="6352146"/>
            <a:ext cx="1993820" cy="36488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1"/>
          <p:cNvSpPr txBox="1"/>
          <p:nvPr>
            <p:ph idx="11" type="ftr"/>
          </p:nvPr>
        </p:nvSpPr>
        <p:spPr>
          <a:xfrm>
            <a:off x="2919523" y="6352146"/>
            <a:ext cx="2705900" cy="36488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1" name="Google Shape;71;p11"/>
          <p:cNvSpPr txBox="1"/>
          <p:nvPr>
            <p:ph idx="12" type="sldNum"/>
          </p:nvPr>
        </p:nvSpPr>
        <p:spPr>
          <a:xfrm>
            <a:off x="6123878" y="6352146"/>
            <a:ext cx="1993820" cy="36488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title"/>
          </p:nvPr>
        </p:nvSpPr>
        <p:spPr>
          <a:xfrm>
            <a:off x="427248" y="274457"/>
            <a:ext cx="7690450" cy="11422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12"/>
              <a:buFont typeface="Calibri"/>
              <a:buNone/>
              <a:defRPr b="0" i="0" sz="4412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1" name="Google Shape;11;p2"/>
          <p:cNvSpPr txBox="1"/>
          <p:nvPr>
            <p:ph idx="1" type="body"/>
          </p:nvPr>
        </p:nvSpPr>
        <p:spPr>
          <a:xfrm>
            <a:off x="427248" y="1599143"/>
            <a:ext cx="7690450" cy="452296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2372" lvl="0" marL="457200" marR="0" rtl="0" algn="l">
              <a:spcBef>
                <a:spcPts val="642"/>
              </a:spcBef>
              <a:spcAft>
                <a:spcPts val="0"/>
              </a:spcAft>
              <a:buClr>
                <a:schemeClr val="dk1"/>
              </a:buClr>
              <a:buSzPts val="3209"/>
              <a:buFont typeface="Arial"/>
              <a:buChar char="•"/>
              <a:defRPr b="0" i="0" sz="3209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06908" lvl="1" marL="914400" marR="0" rtl="0" algn="l"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2808"/>
              <a:buFont typeface="Arial"/>
              <a:buChar char="–"/>
              <a:defRPr b="0" i="0" sz="2808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381" lvl="2" marL="1371600" marR="0" rtl="0" algn="l">
              <a:spcBef>
                <a:spcPts val="481"/>
              </a:spcBef>
              <a:spcAft>
                <a:spcPts val="0"/>
              </a:spcAft>
              <a:buClr>
                <a:schemeClr val="dk1"/>
              </a:buClr>
              <a:buSzPts val="2406"/>
              <a:buFont typeface="Arial"/>
              <a:buChar char="•"/>
              <a:defRPr b="0" i="0" sz="2406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918" lvl="3" marL="1828800" marR="0" rtl="0" algn="l">
              <a:spcBef>
                <a:spcPts val="401"/>
              </a:spcBef>
              <a:spcAft>
                <a:spcPts val="0"/>
              </a:spcAft>
              <a:buClr>
                <a:schemeClr val="dk1"/>
              </a:buClr>
              <a:buSzPts val="2005"/>
              <a:buFont typeface="Arial"/>
              <a:buChar char="–"/>
              <a:defRPr b="0" i="0" sz="2005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917" lvl="4" marL="2286000" marR="0" rtl="0" algn="l">
              <a:spcBef>
                <a:spcPts val="401"/>
              </a:spcBef>
              <a:spcAft>
                <a:spcPts val="0"/>
              </a:spcAft>
              <a:buClr>
                <a:schemeClr val="dk1"/>
              </a:buClr>
              <a:buSzPts val="2005"/>
              <a:buFont typeface="Arial"/>
              <a:buChar char="»"/>
              <a:defRPr b="0" i="0" sz="2005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917" lvl="5" marL="2743200" marR="0" rtl="0" algn="l">
              <a:spcBef>
                <a:spcPts val="401"/>
              </a:spcBef>
              <a:spcAft>
                <a:spcPts val="0"/>
              </a:spcAft>
              <a:buClr>
                <a:schemeClr val="dk1"/>
              </a:buClr>
              <a:buSzPts val="2005"/>
              <a:buFont typeface="Arial"/>
              <a:buChar char="•"/>
              <a:defRPr b="0" i="0" sz="2005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917" lvl="6" marL="3200400" marR="0" rtl="0" algn="l">
              <a:spcBef>
                <a:spcPts val="401"/>
              </a:spcBef>
              <a:spcAft>
                <a:spcPts val="0"/>
              </a:spcAft>
              <a:buClr>
                <a:schemeClr val="dk1"/>
              </a:buClr>
              <a:buSzPts val="2005"/>
              <a:buFont typeface="Arial"/>
              <a:buChar char="•"/>
              <a:defRPr b="0" i="0" sz="2005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917" lvl="7" marL="3657600" marR="0" rtl="0" algn="l">
              <a:spcBef>
                <a:spcPts val="401"/>
              </a:spcBef>
              <a:spcAft>
                <a:spcPts val="0"/>
              </a:spcAft>
              <a:buClr>
                <a:schemeClr val="dk1"/>
              </a:buClr>
              <a:buSzPts val="2005"/>
              <a:buFont typeface="Arial"/>
              <a:buChar char="•"/>
              <a:defRPr b="0" i="0" sz="2005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917" lvl="8" marL="4114800" marR="0" rtl="0" algn="l">
              <a:spcBef>
                <a:spcPts val="401"/>
              </a:spcBef>
              <a:spcAft>
                <a:spcPts val="0"/>
              </a:spcAft>
              <a:buClr>
                <a:schemeClr val="dk1"/>
              </a:buClr>
              <a:buSzPts val="2005"/>
              <a:buFont typeface="Arial"/>
              <a:buChar char="•"/>
              <a:defRPr b="0" i="0" sz="2005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2" name="Google Shape;12;p2"/>
          <p:cNvSpPr txBox="1"/>
          <p:nvPr>
            <p:ph idx="10" type="dt"/>
          </p:nvPr>
        </p:nvSpPr>
        <p:spPr>
          <a:xfrm>
            <a:off x="427248" y="6352146"/>
            <a:ext cx="1993820" cy="36488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3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798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798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798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798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798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798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798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798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3" name="Google Shape;13;p2"/>
          <p:cNvSpPr txBox="1"/>
          <p:nvPr>
            <p:ph idx="11" type="ftr"/>
          </p:nvPr>
        </p:nvSpPr>
        <p:spPr>
          <a:xfrm>
            <a:off x="2919523" y="6352146"/>
            <a:ext cx="2705900" cy="36488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3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798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798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798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798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798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798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798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798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4" name="Google Shape;14;p2"/>
          <p:cNvSpPr txBox="1"/>
          <p:nvPr>
            <p:ph idx="12" type="sldNum"/>
          </p:nvPr>
        </p:nvSpPr>
        <p:spPr>
          <a:xfrm>
            <a:off x="6123878" y="6352146"/>
            <a:ext cx="1993820" cy="36488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3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3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3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3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3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3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3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3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3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"/>
          <p:cNvSpPr/>
          <p:nvPr/>
        </p:nvSpPr>
        <p:spPr>
          <a:xfrm>
            <a:off x="1802606" y="10476422"/>
            <a:ext cx="26037900" cy="3100500"/>
          </a:xfrm>
          <a:prstGeom prst="rect">
            <a:avLst/>
          </a:prstGeom>
          <a:noFill/>
          <a:ln>
            <a:noFill/>
          </a:ln>
          <a:effectLst>
            <a:outerShdw blurRad="50800" rotWithShape="0" algn="t" dir="5400000" dist="38100">
              <a:srgbClr val="000000">
                <a:alpha val="40000"/>
              </a:srgbClr>
            </a:outerShdw>
          </a:effectLst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6516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TITLE IN CAPITAL LETTERS, EXCEPT THE SCIENTIFIC NAMES WHICH MUST BE IN LOWERCASE AND ITALIC (example: </a:t>
            </a:r>
            <a:r>
              <a:rPr b="1" i="1" lang="en-US" sz="6516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Penicillium digitatum</a:t>
            </a:r>
            <a:r>
              <a:rPr b="1" i="0" lang="en-US" sz="6516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)</a:t>
            </a:r>
            <a:endParaRPr b="1" i="0" sz="6516" u="none" cap="none" strike="noStrike">
              <a:solidFill>
                <a:schemeClr val="dk1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89" name="Google Shape;89;p1"/>
          <p:cNvSpPr txBox="1"/>
          <p:nvPr/>
        </p:nvSpPr>
        <p:spPr>
          <a:xfrm>
            <a:off x="424683" y="14286335"/>
            <a:ext cx="29425800" cy="2561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401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Author 1</a:t>
            </a:r>
            <a:r>
              <a:rPr b="0" baseline="30000" i="0" lang="en-US" sz="401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1</a:t>
            </a:r>
            <a:r>
              <a:rPr b="0" i="0" lang="en-US" sz="401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; Author 2</a:t>
            </a:r>
            <a:r>
              <a:rPr b="0" baseline="30000" i="0" lang="en-US" sz="401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2</a:t>
            </a:r>
            <a:r>
              <a:rPr b="0" i="0" lang="en-US" sz="401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; Author 3</a:t>
            </a:r>
            <a:r>
              <a:rPr b="0" baseline="30000" i="0" lang="en-US" sz="401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3</a:t>
            </a:r>
            <a:r>
              <a:rPr b="0" i="0" lang="en-US" sz="401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; Author 4</a:t>
            </a:r>
            <a:r>
              <a:rPr b="0" baseline="30000" i="0" lang="en-US" sz="401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4</a:t>
            </a:r>
            <a:r>
              <a:rPr b="0" i="0" lang="en-US" sz="401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; Author 5</a:t>
            </a:r>
            <a:r>
              <a:rPr b="0" baseline="30000" i="0" lang="en-US" sz="401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5</a:t>
            </a:r>
            <a:r>
              <a:rPr b="0" i="0" lang="en-US" sz="401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. 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baseline="30000" i="0" sz="4010" u="none" cap="none" strike="noStrike">
              <a:solidFill>
                <a:schemeClr val="dk1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baseline="30000" i="0" lang="en-US" sz="401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12345 </a:t>
            </a:r>
            <a:r>
              <a:rPr b="0" i="0" lang="en-US" sz="401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Authors' positions and institutions. *Email: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401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(THE NAME OF THE PRESENTING AUTHOR MUST BE UNDERLINED AND HIS/HER EMAIL ADDRESS MUST BE GIVEN).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Tema do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2006-08-16T00:00:00Z</dcterms:created>
  <dc:creator>Maicon</dc:creator>
</cp:coreProperties>
</file>